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56" autoAdjust="0"/>
    <p:restoredTop sz="94660"/>
  </p:normalViewPr>
  <p:slideViewPr>
    <p:cSldViewPr>
      <p:cViewPr varScale="1">
        <p:scale>
          <a:sx n="68" d="100"/>
          <a:sy n="68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5AC74C-B84C-441E-B4EF-DB0D165A9751}" type="datetimeFigureOut">
              <a:rPr lang="en-US" smtClean="0"/>
              <a:pPr/>
              <a:t>1/3/2012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DE0B9D-8EB3-4C97-A022-8321258AE28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436EAC-8581-480E-BE2E-130902EEC899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992BB-3BE6-4CF6-B5D6-791DD13D0830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992BB-3BE6-4CF6-B5D6-791DD13D0830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992BB-3BE6-4CF6-B5D6-791DD13D0830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992BB-3BE6-4CF6-B5D6-791DD13D0830}" type="slidenum">
              <a:rPr lang="en-GB" smtClean="0"/>
              <a:pPr/>
              <a:t>13</a:t>
            </a:fld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992BB-3BE6-4CF6-B5D6-791DD13D0830}" type="slidenum">
              <a:rPr lang="en-GB" smtClean="0"/>
              <a:pPr/>
              <a:t>14</a:t>
            </a:fld>
            <a:endParaRPr lang="en-GB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992BB-3BE6-4CF6-B5D6-791DD13D0830}" type="slidenum">
              <a:rPr lang="en-GB" smtClean="0"/>
              <a:pPr/>
              <a:t>15</a:t>
            </a:fld>
            <a:endParaRPr lang="en-GB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992BB-3BE6-4CF6-B5D6-791DD13D0830}" type="slidenum">
              <a:rPr lang="en-GB" smtClean="0"/>
              <a:pPr/>
              <a:t>16</a:t>
            </a:fld>
            <a:endParaRPr lang="en-GB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992BB-3BE6-4CF6-B5D6-791DD13D0830}" type="slidenum">
              <a:rPr lang="en-GB" smtClean="0"/>
              <a:pPr/>
              <a:t>17</a:t>
            </a:fld>
            <a:endParaRPr lang="en-GB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992BB-3BE6-4CF6-B5D6-791DD13D0830}" type="slidenum">
              <a:rPr lang="en-GB" smtClean="0"/>
              <a:pPr/>
              <a:t>18</a:t>
            </a:fld>
            <a:endParaRPr lang="en-GB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992BB-3BE6-4CF6-B5D6-791DD13D0830}" type="slidenum">
              <a:rPr lang="en-GB" smtClean="0"/>
              <a:pPr/>
              <a:t>19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436EAC-8581-480E-BE2E-130902EEC899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992BB-3BE6-4CF6-B5D6-791DD13D0830}" type="slidenum">
              <a:rPr lang="en-GB" smtClean="0"/>
              <a:pPr/>
              <a:t>20</a:t>
            </a:fld>
            <a:endParaRPr lang="en-GB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992BB-3BE6-4CF6-B5D6-791DD13D0830}" type="slidenum">
              <a:rPr lang="en-GB" smtClean="0"/>
              <a:pPr/>
              <a:t>21</a:t>
            </a:fld>
            <a:endParaRPr lang="en-GB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992BB-3BE6-4CF6-B5D6-791DD13D0830}" type="slidenum">
              <a:rPr lang="en-GB" smtClean="0"/>
              <a:pPr/>
              <a:t>22</a:t>
            </a:fld>
            <a:endParaRPr lang="en-GB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992BB-3BE6-4CF6-B5D6-791DD13D0830}" type="slidenum">
              <a:rPr lang="en-GB" smtClean="0"/>
              <a:pPr/>
              <a:t>23</a:t>
            </a:fld>
            <a:endParaRPr lang="en-GB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992BB-3BE6-4CF6-B5D6-791DD13D0830}" type="slidenum">
              <a:rPr lang="en-GB" smtClean="0"/>
              <a:pPr/>
              <a:t>24</a:t>
            </a:fld>
            <a:endParaRPr lang="en-GB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992BB-3BE6-4CF6-B5D6-791DD13D0830}" type="slidenum">
              <a:rPr lang="en-GB" smtClean="0"/>
              <a:pPr/>
              <a:t>25</a:t>
            </a:fld>
            <a:endParaRPr lang="en-GB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992BB-3BE6-4CF6-B5D6-791DD13D0830}" type="slidenum">
              <a:rPr lang="en-GB" smtClean="0"/>
              <a:pPr/>
              <a:t>26</a:t>
            </a:fld>
            <a:endParaRPr lang="en-GB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992BB-3BE6-4CF6-B5D6-791DD13D0830}" type="slidenum">
              <a:rPr lang="en-GB" smtClean="0"/>
              <a:pPr/>
              <a:t>27</a:t>
            </a:fld>
            <a:endParaRPr lang="en-GB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992BB-3BE6-4CF6-B5D6-791DD13D0830}" type="slidenum">
              <a:rPr lang="en-GB" smtClean="0"/>
              <a:pPr/>
              <a:t>28</a:t>
            </a:fld>
            <a:endParaRPr lang="en-GB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992BB-3BE6-4CF6-B5D6-791DD13D0830}" type="slidenum">
              <a:rPr lang="en-GB" smtClean="0"/>
              <a:pPr/>
              <a:t>29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9E10F5D-1AF9-49D8-9C08-31B1110A4363}" type="slidenum">
              <a:rPr lang="en-GB" smtClean="0"/>
              <a:pPr/>
              <a:t>3</a:t>
            </a:fld>
            <a:endParaRPr lang="en-GB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992BB-3BE6-4CF6-B5D6-791DD13D0830}" type="slidenum">
              <a:rPr lang="en-GB" smtClean="0"/>
              <a:pPr/>
              <a:t>30</a:t>
            </a:fld>
            <a:endParaRPr lang="en-GB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992BB-3BE6-4CF6-B5D6-791DD13D0830}" type="slidenum">
              <a:rPr lang="en-GB" smtClean="0"/>
              <a:pPr/>
              <a:t>31</a:t>
            </a:fld>
            <a:endParaRPr lang="en-GB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992BB-3BE6-4CF6-B5D6-791DD13D0830}" type="slidenum">
              <a:rPr lang="en-GB" smtClean="0"/>
              <a:pPr/>
              <a:t>32</a:t>
            </a:fld>
            <a:endParaRPr lang="en-GB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992BB-3BE6-4CF6-B5D6-791DD13D0830}" type="slidenum">
              <a:rPr lang="en-GB" smtClean="0"/>
              <a:pPr/>
              <a:t>33</a:t>
            </a:fld>
            <a:endParaRPr lang="en-GB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436EAC-8581-480E-BE2E-130902EEC899}" type="slidenum">
              <a:rPr lang="en-GB" smtClean="0"/>
              <a:pPr/>
              <a:t>34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992BB-3BE6-4CF6-B5D6-791DD13D0830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992BB-3BE6-4CF6-B5D6-791DD13D0830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992BB-3BE6-4CF6-B5D6-791DD13D0830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992BB-3BE6-4CF6-B5D6-791DD13D0830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992BB-3BE6-4CF6-B5D6-791DD13D0830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992BB-3BE6-4CF6-B5D6-791DD13D0830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4760B-8BEC-4211-A4CD-DCF073A6F46B}" type="datetimeFigureOut">
              <a:rPr lang="en-US" smtClean="0"/>
              <a:pPr/>
              <a:t>1/3/2012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AB978-B4D9-4D8E-B723-883A49D2DE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4760B-8BEC-4211-A4CD-DCF073A6F46B}" type="datetimeFigureOut">
              <a:rPr lang="en-US" smtClean="0"/>
              <a:pPr/>
              <a:t>1/3/2012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AB978-B4D9-4D8E-B723-883A49D2DE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4760B-8BEC-4211-A4CD-DCF073A6F46B}" type="datetimeFigureOut">
              <a:rPr lang="en-US" smtClean="0"/>
              <a:pPr/>
              <a:t>1/3/2012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AB978-B4D9-4D8E-B723-883A49D2DE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4760B-8BEC-4211-A4CD-DCF073A6F46B}" type="datetimeFigureOut">
              <a:rPr lang="en-US" smtClean="0"/>
              <a:pPr/>
              <a:t>1/3/2012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AB978-B4D9-4D8E-B723-883A49D2DE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4760B-8BEC-4211-A4CD-DCF073A6F46B}" type="datetimeFigureOut">
              <a:rPr lang="en-US" smtClean="0"/>
              <a:pPr/>
              <a:t>1/3/2012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AB978-B4D9-4D8E-B723-883A49D2DE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4760B-8BEC-4211-A4CD-DCF073A6F46B}" type="datetimeFigureOut">
              <a:rPr lang="en-US" smtClean="0"/>
              <a:pPr/>
              <a:t>1/3/2012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AB978-B4D9-4D8E-B723-883A49D2DE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4760B-8BEC-4211-A4CD-DCF073A6F46B}" type="datetimeFigureOut">
              <a:rPr lang="en-US" smtClean="0"/>
              <a:pPr/>
              <a:t>1/3/2012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AB978-B4D9-4D8E-B723-883A49D2DE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4760B-8BEC-4211-A4CD-DCF073A6F46B}" type="datetimeFigureOut">
              <a:rPr lang="en-US" smtClean="0"/>
              <a:pPr/>
              <a:t>1/3/2012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AB978-B4D9-4D8E-B723-883A49D2DE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4760B-8BEC-4211-A4CD-DCF073A6F46B}" type="datetimeFigureOut">
              <a:rPr lang="en-US" smtClean="0"/>
              <a:pPr/>
              <a:t>1/3/2012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AB978-B4D9-4D8E-B723-883A49D2DE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4760B-8BEC-4211-A4CD-DCF073A6F46B}" type="datetimeFigureOut">
              <a:rPr lang="en-US" smtClean="0"/>
              <a:pPr/>
              <a:t>1/3/2012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AB978-B4D9-4D8E-B723-883A49D2DE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4760B-8BEC-4211-A4CD-DCF073A6F46B}" type="datetimeFigureOut">
              <a:rPr lang="en-US" smtClean="0"/>
              <a:pPr/>
              <a:t>1/3/2012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AB978-B4D9-4D8E-B723-883A49D2DE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4760B-8BEC-4211-A4CD-DCF073A6F46B}" type="datetimeFigureOut">
              <a:rPr lang="en-US" smtClean="0"/>
              <a:pPr/>
              <a:t>1/3/2012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8AB978-B4D9-4D8E-B723-883A49D2DE9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/>
              <a:t>MIDDLETON CHENEY</a:t>
            </a:r>
            <a:endParaRPr lang="en-US" b="1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tx1"/>
                </a:solidFill>
              </a:rPr>
              <a:t>FOOTBALL CLUB</a:t>
            </a:r>
            <a:endParaRPr lang="en-US" b="1" dirty="0" smtClean="0">
              <a:solidFill>
                <a:schemeClr val="tx1"/>
              </a:solidFill>
            </a:endParaRPr>
          </a:p>
          <a:p>
            <a:endParaRPr lang="en-US" b="1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October 16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1982</a:t>
            </a:r>
            <a:r>
              <a:rPr lang="en-GB" sz="4000" dirty="0"/>
              <a:t/>
            </a:r>
            <a:br>
              <a:rPr lang="en-GB" sz="4000" dirty="0"/>
            </a:br>
            <a:r>
              <a:rPr lang="en-GB" sz="2400" dirty="0"/>
              <a:t> </a:t>
            </a:r>
            <a:r>
              <a:rPr lang="en-GB" sz="2400" b="1" dirty="0" smtClean="0"/>
              <a:t>Northants Area Cup 1</a:t>
            </a:r>
            <a:r>
              <a:rPr lang="en-GB" sz="2400" b="1" baseline="30000" dirty="0" smtClean="0"/>
              <a:t>st</a:t>
            </a:r>
            <a:r>
              <a:rPr lang="en-GB" sz="2400" b="1" dirty="0" smtClean="0"/>
              <a:t> Rd - 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  Middleton Res  2 v 1  Northampton Cherry Orchard Res                                                                                    </a:t>
            </a: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G. Barrett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Gascoigne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Reynolds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Cato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P. Allington	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Goal scorers	A. White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R. </a:t>
            </a:r>
            <a:r>
              <a:rPr lang="en-GB" sz="1800" b="1" dirty="0" err="1" smtClean="0">
                <a:latin typeface="Arial" pitchFamily="34" charset="0"/>
                <a:cs typeface="Arial" pitchFamily="34" charset="0"/>
              </a:rPr>
              <a:t>Northover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Woodcock (Pen)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Harvey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Woodcock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</a:t>
            </a:r>
            <a:endParaRPr lang="en-GB" sz="18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Berry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White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J. Boyles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S. Chappell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			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October 23</a:t>
            </a:r>
            <a:r>
              <a:rPr lang="en-GB" sz="4000" b="1" baseline="30000" dirty="0" smtClean="0"/>
              <a:t>rd</a:t>
            </a:r>
            <a:r>
              <a:rPr lang="en-GB" sz="4000" b="1" dirty="0" smtClean="0"/>
              <a:t> 1982</a:t>
            </a:r>
            <a:r>
              <a:rPr lang="en-GB" sz="4000" dirty="0"/>
              <a:t/>
            </a:r>
            <a:br>
              <a:rPr lang="en-GB" sz="4000" dirty="0"/>
            </a:br>
            <a:r>
              <a:rPr lang="en-GB" sz="2400" dirty="0"/>
              <a:t> </a:t>
            </a:r>
            <a:r>
              <a:rPr lang="en-GB" sz="2400" b="1" dirty="0" smtClean="0"/>
              <a:t>Lord Jersey League Div I - 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 Marsh Gibbon  3 v 2  Middleton Res                                                                                    </a:t>
            </a: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G. Barrett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Gascoigne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P. Allington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Ashburn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Reynolds	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Goal scorers	N. Berry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Harvey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White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Woodcock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R. </a:t>
            </a:r>
            <a:r>
              <a:rPr lang="en-GB" sz="1800" b="1" dirty="0" err="1" smtClean="0">
                <a:latin typeface="Arial" pitchFamily="34" charset="0"/>
                <a:cs typeface="Arial" pitchFamily="34" charset="0"/>
              </a:rPr>
              <a:t>Northover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</a:t>
            </a:r>
            <a:endParaRPr lang="en-GB" sz="18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J. Boyles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White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Berry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Laud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			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October 30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1982</a:t>
            </a:r>
            <a:r>
              <a:rPr lang="en-GB" sz="4000" dirty="0"/>
              <a:t/>
            </a:r>
            <a:br>
              <a:rPr lang="en-GB" sz="4000" dirty="0"/>
            </a:br>
            <a:r>
              <a:rPr lang="en-GB" sz="2400" dirty="0"/>
              <a:t> </a:t>
            </a:r>
            <a:r>
              <a:rPr lang="en-GB" sz="2400" b="1" dirty="0" smtClean="0"/>
              <a:t>Lord Jersey League Div I - 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   Middleton Res  2 v 7  </a:t>
            </a:r>
            <a:r>
              <a:rPr lang="en-GB" sz="2000" b="1" dirty="0" err="1" smtClean="0">
                <a:latin typeface="Arial" pitchFamily="34" charset="0"/>
                <a:cs typeface="Arial" pitchFamily="34" charset="0"/>
              </a:rPr>
              <a:t>Piddington</a:t>
            </a: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        </a:t>
            </a: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Garrett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Allington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L. Laud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Ashburn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P. Allington	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Goal scorers	S. Forsyth 2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R. </a:t>
            </a:r>
            <a:r>
              <a:rPr lang="en-GB" sz="1800" b="1" dirty="0" err="1" smtClean="0">
                <a:latin typeface="Arial" pitchFamily="34" charset="0"/>
                <a:cs typeface="Arial" pitchFamily="34" charset="0"/>
              </a:rPr>
              <a:t>Northover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I. </a:t>
            </a:r>
            <a:r>
              <a:rPr lang="en-GB" sz="1800" b="1" dirty="0" err="1" smtClean="0">
                <a:latin typeface="Arial" pitchFamily="34" charset="0"/>
                <a:cs typeface="Arial" pitchFamily="34" charset="0"/>
              </a:rPr>
              <a:t>Braggins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Harvey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</a:t>
            </a:r>
            <a:endParaRPr lang="en-GB" sz="18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S. Forsyth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White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Berry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S. Chappell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			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November 13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1982</a:t>
            </a:r>
            <a:r>
              <a:rPr lang="en-GB" sz="4000" dirty="0"/>
              <a:t/>
            </a:r>
            <a:br>
              <a:rPr lang="en-GB" sz="4000" dirty="0"/>
            </a:br>
            <a:r>
              <a:rPr lang="en-GB" sz="2400" dirty="0"/>
              <a:t> </a:t>
            </a:r>
            <a:r>
              <a:rPr lang="en-GB" sz="2400" b="1" dirty="0" smtClean="0"/>
              <a:t>Northants Area Cup 2</a:t>
            </a:r>
            <a:r>
              <a:rPr lang="en-GB" sz="2400" b="1" baseline="30000" dirty="0" smtClean="0"/>
              <a:t>nd</a:t>
            </a:r>
            <a:r>
              <a:rPr lang="en-GB" sz="2400" b="1" dirty="0" smtClean="0"/>
              <a:t> Rd - 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  Middleton Res  6 v 3  </a:t>
            </a:r>
            <a:r>
              <a:rPr lang="en-GB" sz="2000" b="1" dirty="0" err="1" smtClean="0">
                <a:latin typeface="Arial" pitchFamily="34" charset="0"/>
                <a:cs typeface="Arial" pitchFamily="34" charset="0"/>
              </a:rPr>
              <a:t>Timkin</a:t>
            </a: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GB" sz="2000" b="1" dirty="0" err="1" smtClean="0">
                <a:latin typeface="Arial" pitchFamily="34" charset="0"/>
                <a:cs typeface="Arial" pitchFamily="34" charset="0"/>
              </a:rPr>
              <a:t>Duston</a:t>
            </a: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) “A”                                                                                    </a:t>
            </a: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Garrett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Allington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P. Allington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Cato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Laud	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Goal scorers	N. Berry 2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R. </a:t>
            </a:r>
            <a:r>
              <a:rPr lang="en-GB" sz="1800" b="1" dirty="0" err="1" smtClean="0">
                <a:latin typeface="Arial" pitchFamily="34" charset="0"/>
                <a:cs typeface="Arial" pitchFamily="34" charset="0"/>
              </a:rPr>
              <a:t>Northover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Harvey 2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S. Chappell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	A. White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I. </a:t>
            </a:r>
            <a:r>
              <a:rPr lang="en-GB" sz="1800" b="1" dirty="0" err="1" smtClean="0">
                <a:latin typeface="Arial" pitchFamily="34" charset="0"/>
                <a:cs typeface="Arial" pitchFamily="34" charset="0"/>
              </a:rPr>
              <a:t>Braggins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R. </a:t>
            </a:r>
            <a:r>
              <a:rPr lang="en-GB" sz="1800" b="1" dirty="0" err="1" smtClean="0">
                <a:latin typeface="Arial" pitchFamily="34" charset="0"/>
                <a:cs typeface="Arial" pitchFamily="34" charset="0"/>
              </a:rPr>
              <a:t>Northover</a:t>
            </a:r>
            <a:endParaRPr lang="en-GB" sz="18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Harvey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White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Berry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Coleman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			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November 20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1982</a:t>
            </a:r>
            <a:r>
              <a:rPr lang="en-GB" sz="4000" dirty="0"/>
              <a:t/>
            </a:r>
            <a:br>
              <a:rPr lang="en-GB" sz="4000" dirty="0"/>
            </a:br>
            <a:r>
              <a:rPr lang="en-GB" sz="2400" dirty="0"/>
              <a:t> </a:t>
            </a:r>
            <a:r>
              <a:rPr lang="en-GB" sz="2400" b="1" dirty="0" smtClean="0"/>
              <a:t>Lord Jersey League Div I - 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   Middleton Res  0 v 1  </a:t>
            </a:r>
            <a:r>
              <a:rPr lang="en-GB" sz="2000" b="1" dirty="0" err="1" smtClean="0">
                <a:latin typeface="Arial" pitchFamily="34" charset="0"/>
                <a:cs typeface="Arial" pitchFamily="34" charset="0"/>
              </a:rPr>
              <a:t>Ardley</a:t>
            </a: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b="1" dirty="0" err="1" smtClean="0">
                <a:latin typeface="Arial" pitchFamily="34" charset="0"/>
                <a:cs typeface="Arial" pitchFamily="34" charset="0"/>
              </a:rPr>
              <a:t>Utd</a:t>
            </a: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        </a:t>
            </a: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Garrett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Allington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P. Allington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Ashburn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Laud		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Goal scorers	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S. Chappell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I. </a:t>
            </a:r>
            <a:r>
              <a:rPr lang="en-GB" sz="1800" b="1" dirty="0" err="1" smtClean="0">
                <a:latin typeface="Arial" pitchFamily="34" charset="0"/>
                <a:cs typeface="Arial" pitchFamily="34" charset="0"/>
              </a:rPr>
              <a:t>Braggins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R. </a:t>
            </a:r>
            <a:r>
              <a:rPr lang="en-GB" sz="1800" b="1" dirty="0" err="1" smtClean="0">
                <a:latin typeface="Arial" pitchFamily="34" charset="0"/>
                <a:cs typeface="Arial" pitchFamily="34" charset="0"/>
              </a:rPr>
              <a:t>Northover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</a:t>
            </a:r>
            <a:endParaRPr lang="en-GB" sz="18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Harvey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White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Berry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P. Christie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			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November 27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1982</a:t>
            </a:r>
            <a:r>
              <a:rPr lang="en-GB" sz="4000" dirty="0"/>
              <a:t/>
            </a:r>
            <a:br>
              <a:rPr lang="en-GB" sz="4000" dirty="0"/>
            </a:br>
            <a:r>
              <a:rPr lang="en-GB" sz="2400" dirty="0"/>
              <a:t> </a:t>
            </a:r>
            <a:r>
              <a:rPr lang="en-GB" sz="2400" b="1" dirty="0" smtClean="0"/>
              <a:t>Derek </a:t>
            </a:r>
            <a:r>
              <a:rPr lang="en-GB" sz="2400" b="1" dirty="0" smtClean="0"/>
              <a:t>Allen Cup 1</a:t>
            </a:r>
            <a:r>
              <a:rPr lang="en-GB" sz="2400" b="1" baseline="30000" dirty="0" smtClean="0"/>
              <a:t>st</a:t>
            </a:r>
            <a:r>
              <a:rPr lang="en-GB" sz="2400" b="1" dirty="0" smtClean="0"/>
              <a:t> Rd - 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   Middleton Res  2 v 2  </a:t>
            </a:r>
            <a:r>
              <a:rPr lang="en-GB" sz="2000" b="1" dirty="0" err="1" smtClean="0">
                <a:latin typeface="Arial" pitchFamily="34" charset="0"/>
                <a:cs typeface="Arial" pitchFamily="34" charset="0"/>
              </a:rPr>
              <a:t>Bicester</a:t>
            </a: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Civil Service                                                                                    </a:t>
            </a: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Garrett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Allington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Laud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Ashburn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R. </a:t>
            </a:r>
            <a:r>
              <a:rPr lang="en-GB" sz="1800" b="1" dirty="0" err="1" smtClean="0">
                <a:latin typeface="Arial" pitchFamily="34" charset="0"/>
                <a:cs typeface="Arial" pitchFamily="34" charset="0"/>
              </a:rPr>
              <a:t>Northover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Goal scorers	N. Berry	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I. </a:t>
            </a:r>
            <a:r>
              <a:rPr lang="en-GB" sz="1800" b="1" dirty="0" err="1" smtClean="0">
                <a:latin typeface="Arial" pitchFamily="34" charset="0"/>
                <a:cs typeface="Arial" pitchFamily="34" charset="0"/>
              </a:rPr>
              <a:t>Braggins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Own goal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Cato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Pete Gwynne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</a:t>
            </a:r>
            <a:endParaRPr lang="en-GB" sz="18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Berry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White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Harvey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P. Allington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			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December 5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1982</a:t>
            </a:r>
            <a:r>
              <a:rPr lang="en-GB" sz="4000" dirty="0"/>
              <a:t/>
            </a:r>
            <a:br>
              <a:rPr lang="en-GB" sz="4000" dirty="0"/>
            </a:br>
            <a:r>
              <a:rPr lang="en-GB" sz="2400" dirty="0"/>
              <a:t> </a:t>
            </a:r>
            <a:r>
              <a:rPr lang="en-GB" sz="2400" b="1" dirty="0" smtClean="0"/>
              <a:t>Derek </a:t>
            </a:r>
            <a:r>
              <a:rPr lang="en-GB" sz="2400" b="1" dirty="0" smtClean="0"/>
              <a:t>Allen Cup 1</a:t>
            </a:r>
            <a:r>
              <a:rPr lang="en-GB" sz="2400" b="1" baseline="30000" dirty="0" smtClean="0"/>
              <a:t>st</a:t>
            </a:r>
            <a:r>
              <a:rPr lang="en-GB" sz="2400" b="1" dirty="0" smtClean="0"/>
              <a:t> Rd Replay - 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GB" sz="2000" b="1" dirty="0" err="1" smtClean="0">
                <a:latin typeface="Arial" pitchFamily="34" charset="0"/>
                <a:cs typeface="Arial" pitchFamily="34" charset="0"/>
              </a:rPr>
              <a:t>Bicester</a:t>
            </a: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Civil Service  4 v 0  Middleton Res                                                                                    </a:t>
            </a: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Garrett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Allington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Laud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Ashburn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Cato		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Goal scorers	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Pete Gwynne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Harvey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I. </a:t>
            </a:r>
            <a:r>
              <a:rPr lang="en-GB" sz="1800" b="1" dirty="0" err="1" smtClean="0">
                <a:latin typeface="Arial" pitchFamily="34" charset="0"/>
                <a:cs typeface="Arial" pitchFamily="34" charset="0"/>
              </a:rPr>
              <a:t>Braggins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</a:t>
            </a:r>
            <a:endParaRPr lang="en-GB" sz="18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Berry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White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P. Allington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			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December 11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1982</a:t>
            </a:r>
            <a:r>
              <a:rPr lang="en-GB" sz="4000" dirty="0"/>
              <a:t/>
            </a:r>
            <a:br>
              <a:rPr lang="en-GB" sz="4000" dirty="0"/>
            </a:br>
            <a:r>
              <a:rPr lang="en-GB" sz="2400" dirty="0"/>
              <a:t> </a:t>
            </a:r>
            <a:r>
              <a:rPr lang="en-GB" sz="2400" b="1" dirty="0" smtClean="0"/>
              <a:t>Lord Jersey League Div I - 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   Merton  3 v 0  Middleton Res                                                                                      </a:t>
            </a: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Coleman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Allington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J. </a:t>
            </a:r>
            <a:r>
              <a:rPr lang="en-GB" sz="1800" b="1" dirty="0" err="1" smtClean="0">
                <a:latin typeface="Arial" pitchFamily="34" charset="0"/>
                <a:cs typeface="Arial" pitchFamily="34" charset="0"/>
              </a:rPr>
              <a:t>Sargent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Ashburn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Laud		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Goal scorers	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Pete Gwynne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I. </a:t>
            </a:r>
            <a:r>
              <a:rPr lang="en-GB" sz="1800" b="1" dirty="0" err="1" smtClean="0">
                <a:latin typeface="Arial" pitchFamily="34" charset="0"/>
                <a:cs typeface="Arial" pitchFamily="34" charset="0"/>
              </a:rPr>
              <a:t>Braggins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Berry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</a:t>
            </a:r>
            <a:endParaRPr lang="en-GB" sz="18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Harvey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White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Harvey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			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December 18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1982</a:t>
            </a:r>
            <a:r>
              <a:rPr lang="en-GB" sz="4000" dirty="0"/>
              <a:t/>
            </a:r>
            <a:br>
              <a:rPr lang="en-GB" sz="4000" dirty="0"/>
            </a:br>
            <a:r>
              <a:rPr lang="en-GB" sz="2400" dirty="0"/>
              <a:t> </a:t>
            </a:r>
            <a:r>
              <a:rPr lang="en-GB" sz="2400" b="1" dirty="0" smtClean="0"/>
              <a:t>Northants Area Cup 3</a:t>
            </a:r>
            <a:r>
              <a:rPr lang="en-GB" sz="2400" b="1" baseline="30000" dirty="0" smtClean="0"/>
              <a:t>rd</a:t>
            </a:r>
            <a:r>
              <a:rPr lang="en-GB" sz="2400" b="1" dirty="0" smtClean="0"/>
              <a:t> Rd - 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GB" sz="2000" b="1" dirty="0" err="1" smtClean="0">
                <a:latin typeface="Arial" pitchFamily="34" charset="0"/>
                <a:cs typeface="Arial" pitchFamily="34" charset="0"/>
              </a:rPr>
              <a:t>Sileby</a:t>
            </a: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Rangers Res  6 v 2  Middleton Res                                                                                     </a:t>
            </a: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Coleman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Allington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Lee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P. Allington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Ashburn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Goal scorers	A. White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Laud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J. Boyles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Pete Gwynne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Berry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Oxley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J. Boyles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White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T. King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			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January 1</a:t>
            </a:r>
            <a:r>
              <a:rPr lang="en-GB" sz="4000" b="1" baseline="30000" dirty="0" smtClean="0"/>
              <a:t>st</a:t>
            </a:r>
            <a:r>
              <a:rPr lang="en-GB" sz="4000" b="1" dirty="0" smtClean="0"/>
              <a:t> 1983</a:t>
            </a:r>
            <a:r>
              <a:rPr lang="en-GB" sz="4000" dirty="0"/>
              <a:t/>
            </a:r>
            <a:br>
              <a:rPr lang="en-GB" sz="4000" dirty="0"/>
            </a:br>
            <a:r>
              <a:rPr lang="en-GB" sz="2400" dirty="0"/>
              <a:t> </a:t>
            </a:r>
            <a:r>
              <a:rPr lang="en-GB" sz="2400" b="1" dirty="0" smtClean="0"/>
              <a:t> Jersey Cup 1</a:t>
            </a:r>
            <a:r>
              <a:rPr lang="en-GB" sz="2400" b="1" baseline="30000" dirty="0" smtClean="0"/>
              <a:t>st</a:t>
            </a:r>
            <a:r>
              <a:rPr lang="en-GB" sz="2400" b="1" dirty="0" smtClean="0"/>
              <a:t> Rd - 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   Barclays  4 v 2  Middleton Res                                                                                      </a:t>
            </a: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G. Barrett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Harvey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Pete Gwynne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Cato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Ashburn	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Goal scorers	P. Christie 2	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P. Christie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I. </a:t>
            </a:r>
            <a:r>
              <a:rPr lang="en-GB" sz="1800" b="1" dirty="0" err="1" smtClean="0">
                <a:latin typeface="Arial" pitchFamily="34" charset="0"/>
                <a:cs typeface="Arial" pitchFamily="34" charset="0"/>
              </a:rPr>
              <a:t>Braggins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Woodcock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</a:t>
            </a:r>
            <a:endParaRPr lang="en-GB" sz="18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Berry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White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J. Boyles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P. Allington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			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/>
              <a:t>RESERVES TEAM</a:t>
            </a:r>
            <a:endParaRPr lang="en-US" b="1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GB" b="1" dirty="0" smtClean="0"/>
              <a:t>1982-83</a:t>
            </a:r>
            <a:endParaRPr lang="en-GB" b="1" dirty="0"/>
          </a:p>
          <a:p>
            <a:pPr algn="ctr">
              <a:buFontTx/>
              <a:buNone/>
            </a:pPr>
            <a:r>
              <a:rPr lang="en-GB" b="1" dirty="0"/>
              <a:t>SEASON</a:t>
            </a:r>
          </a:p>
          <a:p>
            <a:pPr algn="ctr">
              <a:buFontTx/>
              <a:buNone/>
            </a:pPr>
            <a:endParaRPr lang="en-GB" b="1" dirty="0"/>
          </a:p>
          <a:p>
            <a:pPr algn="ctr">
              <a:buFontTx/>
              <a:buNone/>
            </a:pPr>
            <a:r>
              <a:rPr lang="en-GB" b="1" dirty="0"/>
              <a:t> </a:t>
            </a:r>
            <a:r>
              <a:rPr lang="en-GB" b="1" dirty="0" smtClean="0"/>
              <a:t>LORD JERSEYLEAGUE</a:t>
            </a:r>
            <a:endParaRPr lang="en-GB" b="1" dirty="0"/>
          </a:p>
          <a:p>
            <a:pPr algn="ctr">
              <a:buFontTx/>
              <a:buNone/>
            </a:pPr>
            <a:r>
              <a:rPr lang="en-GB" b="1" smtClean="0"/>
              <a:t>DIVISION l</a:t>
            </a:r>
          </a:p>
          <a:p>
            <a:pPr algn="ctr">
              <a:buFontTx/>
              <a:buNone/>
            </a:pPr>
            <a:r>
              <a:rPr lang="en-GB" b="1" smtClean="0"/>
              <a:t> </a:t>
            </a:r>
            <a:r>
              <a:rPr lang="en-GB" b="1" dirty="0" smtClean="0"/>
              <a:t>AND </a:t>
            </a:r>
            <a:r>
              <a:rPr lang="en-GB" b="1" dirty="0"/>
              <a:t>CUPS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January 8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1983</a:t>
            </a:r>
            <a:r>
              <a:rPr lang="en-GB" sz="4000" dirty="0"/>
              <a:t/>
            </a:r>
            <a:br>
              <a:rPr lang="en-GB" sz="4000" dirty="0"/>
            </a:br>
            <a:r>
              <a:rPr lang="en-GB" sz="2400" dirty="0"/>
              <a:t> </a:t>
            </a:r>
            <a:r>
              <a:rPr lang="en-GB" sz="2400" b="1" dirty="0" smtClean="0"/>
              <a:t>Lord Jersey League Div I - 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  Middleton Res  2 v 4  </a:t>
            </a:r>
            <a:r>
              <a:rPr lang="en-GB" sz="2000" b="1" dirty="0" err="1" smtClean="0">
                <a:latin typeface="Arial" pitchFamily="34" charset="0"/>
                <a:cs typeface="Arial" pitchFamily="34" charset="0"/>
              </a:rPr>
              <a:t>Bicester</a:t>
            </a: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Ex Servicemen                                                                                    </a:t>
            </a: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Coleman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Allington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Ashburn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Reynolds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Laud		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Goal scorers	M. Ashburn	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I. </a:t>
            </a:r>
            <a:r>
              <a:rPr lang="en-GB" sz="1800" b="1" dirty="0" err="1" smtClean="0">
                <a:latin typeface="Arial" pitchFamily="34" charset="0"/>
                <a:cs typeface="Arial" pitchFamily="34" charset="0"/>
              </a:rPr>
              <a:t>Braggins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White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Pete Gwynne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Harvey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</a:t>
            </a:r>
            <a:endParaRPr lang="en-GB" sz="18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Berry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White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J. Boyles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P. Allington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			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January 15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1983</a:t>
            </a:r>
            <a:r>
              <a:rPr lang="en-GB" sz="4000" dirty="0"/>
              <a:t/>
            </a:r>
            <a:br>
              <a:rPr lang="en-GB" sz="4000" dirty="0"/>
            </a:br>
            <a:r>
              <a:rPr lang="en-GB" sz="2400" dirty="0"/>
              <a:t> </a:t>
            </a:r>
            <a:r>
              <a:rPr lang="en-GB" sz="2400" b="1" dirty="0" smtClean="0"/>
              <a:t>Mid Oxon Cup 1</a:t>
            </a:r>
            <a:r>
              <a:rPr lang="en-GB" sz="2400" b="1" baseline="30000" dirty="0" smtClean="0"/>
              <a:t>st</a:t>
            </a:r>
            <a:r>
              <a:rPr lang="en-GB" sz="2400" b="1" dirty="0" smtClean="0"/>
              <a:t> Rd - 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GB" sz="2000" b="1" dirty="0" err="1" smtClean="0">
                <a:latin typeface="Arial" pitchFamily="34" charset="0"/>
                <a:cs typeface="Arial" pitchFamily="34" charset="0"/>
              </a:rPr>
              <a:t>Ardley</a:t>
            </a: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 2 v 4  Middleton Res                                                                                     </a:t>
            </a: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Coleman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Allington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Ashburn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Reynolds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Laud		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Goal scorers	N. Harvey 2	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I. </a:t>
            </a:r>
            <a:r>
              <a:rPr lang="en-GB" sz="1800" b="1" dirty="0" err="1" smtClean="0">
                <a:latin typeface="Arial" pitchFamily="34" charset="0"/>
                <a:cs typeface="Arial" pitchFamily="34" charset="0"/>
              </a:rPr>
              <a:t>Braggins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White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B. Needham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	J. Boyles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Harvey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</a:t>
            </a:r>
            <a:endParaRPr lang="en-GB" sz="18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Berry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White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J. Boyles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P. Allington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			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January 22</a:t>
            </a:r>
            <a:r>
              <a:rPr lang="en-GB" sz="4000" b="1" baseline="30000" dirty="0" smtClean="0"/>
              <a:t>nd</a:t>
            </a:r>
            <a:r>
              <a:rPr lang="en-GB" sz="4000" b="1" dirty="0" smtClean="0"/>
              <a:t> 1983</a:t>
            </a:r>
            <a:r>
              <a:rPr lang="en-GB" sz="4000" dirty="0"/>
              <a:t/>
            </a:r>
            <a:br>
              <a:rPr lang="en-GB" sz="4000" dirty="0"/>
            </a:br>
            <a:r>
              <a:rPr lang="en-GB" sz="2400" dirty="0"/>
              <a:t> </a:t>
            </a:r>
            <a:r>
              <a:rPr lang="en-GB" sz="2400" b="1" dirty="0" smtClean="0"/>
              <a:t>Lord Jersey League Div I - 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  Middleton Res  4 v 1  </a:t>
            </a:r>
            <a:r>
              <a:rPr lang="en-GB" sz="2000" b="1" dirty="0" err="1" smtClean="0">
                <a:latin typeface="Arial" pitchFamily="34" charset="0"/>
                <a:cs typeface="Arial" pitchFamily="34" charset="0"/>
              </a:rPr>
              <a:t>Launton</a:t>
            </a: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Sp                                                                                   </a:t>
            </a: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Coleman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Allington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K. </a:t>
            </a:r>
            <a:r>
              <a:rPr lang="en-GB" sz="1800" b="1" dirty="0" err="1" smtClean="0">
                <a:latin typeface="Arial" pitchFamily="34" charset="0"/>
                <a:cs typeface="Arial" pitchFamily="34" charset="0"/>
              </a:rPr>
              <a:t>Pye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Ashburn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P. Allington	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Goal scorers	J. Boyles 2	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I. </a:t>
            </a:r>
            <a:r>
              <a:rPr lang="en-GB" sz="1800" b="1" dirty="0" err="1" smtClean="0">
                <a:latin typeface="Arial" pitchFamily="34" charset="0"/>
                <a:cs typeface="Arial" pitchFamily="34" charset="0"/>
              </a:rPr>
              <a:t>Braggins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White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Franklin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	B. Needham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Harvey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</a:t>
            </a:r>
            <a:endParaRPr lang="en-GB" sz="18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B. Needham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White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J. Boyles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P. Ashburn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			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January 29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1983</a:t>
            </a:r>
            <a:r>
              <a:rPr lang="en-GB" sz="4000" dirty="0"/>
              <a:t/>
            </a:r>
            <a:br>
              <a:rPr lang="en-GB" sz="4000" dirty="0"/>
            </a:br>
            <a:r>
              <a:rPr lang="en-GB" sz="2400" dirty="0"/>
              <a:t> </a:t>
            </a:r>
            <a:r>
              <a:rPr lang="en-GB" sz="2400" b="1" dirty="0" smtClean="0"/>
              <a:t>Lord Jersey League Div I - 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  Middleton Res  3 v 3  </a:t>
            </a:r>
            <a:r>
              <a:rPr lang="en-GB" sz="2000" b="1" dirty="0" err="1" smtClean="0">
                <a:latin typeface="Arial" pitchFamily="34" charset="0"/>
                <a:cs typeface="Arial" pitchFamily="34" charset="0"/>
              </a:rPr>
              <a:t>Kirtlington</a:t>
            </a: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       </a:t>
            </a: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Coleman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Allington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P. Allington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K. </a:t>
            </a:r>
            <a:r>
              <a:rPr lang="en-GB" sz="1800" b="1" dirty="0" err="1" smtClean="0">
                <a:latin typeface="Arial" pitchFamily="34" charset="0"/>
                <a:cs typeface="Arial" pitchFamily="34" charset="0"/>
              </a:rPr>
              <a:t>Pye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Ashburn	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Goal scorers	K. </a:t>
            </a:r>
            <a:r>
              <a:rPr lang="en-GB" sz="1800" b="1" dirty="0" err="1" smtClean="0">
                <a:latin typeface="Arial" pitchFamily="34" charset="0"/>
                <a:cs typeface="Arial" pitchFamily="34" charset="0"/>
              </a:rPr>
              <a:t>Pye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I. </a:t>
            </a:r>
            <a:r>
              <a:rPr lang="en-GB" sz="1800" b="1" dirty="0" err="1" smtClean="0">
                <a:latin typeface="Arial" pitchFamily="34" charset="0"/>
                <a:cs typeface="Arial" pitchFamily="34" charset="0"/>
              </a:rPr>
              <a:t>Braggins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White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Pete Gwynne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	J. Boyles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Laud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</a:t>
            </a:r>
            <a:endParaRPr lang="en-GB" sz="18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B. Needham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J. Boyles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White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Berry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			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February 5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1983</a:t>
            </a:r>
            <a:r>
              <a:rPr lang="en-GB" sz="4000" dirty="0"/>
              <a:t/>
            </a:r>
            <a:br>
              <a:rPr lang="en-GB" sz="4000" dirty="0"/>
            </a:br>
            <a:r>
              <a:rPr lang="en-GB" sz="2400" dirty="0"/>
              <a:t> </a:t>
            </a:r>
            <a:r>
              <a:rPr lang="en-GB" sz="2400" b="1" dirty="0" smtClean="0"/>
              <a:t>Lord Jersey League Div I - 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GB" sz="2000" b="1" dirty="0" err="1" smtClean="0">
                <a:latin typeface="Arial" pitchFamily="34" charset="0"/>
                <a:cs typeface="Arial" pitchFamily="34" charset="0"/>
              </a:rPr>
              <a:t>Piddington</a:t>
            </a: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 11 v 1  Middleton Res                                                                                   </a:t>
            </a: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Garrett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Allington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K. </a:t>
            </a:r>
            <a:r>
              <a:rPr lang="en-GB" sz="1800" b="1" dirty="0" err="1" smtClean="0">
                <a:latin typeface="Arial" pitchFamily="34" charset="0"/>
                <a:cs typeface="Arial" pitchFamily="34" charset="0"/>
              </a:rPr>
              <a:t>Pye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Ashburn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P. Allington	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Goal scorers	J. Boyles	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Laud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Harvey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J. Boyles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</a:t>
            </a:r>
            <a:endParaRPr lang="en-GB" sz="18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White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B. Needham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Berry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P. Ashburn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			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February 19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1983</a:t>
            </a:r>
            <a:r>
              <a:rPr lang="en-GB" sz="4000" dirty="0"/>
              <a:t/>
            </a:r>
            <a:br>
              <a:rPr lang="en-GB" sz="4000" dirty="0"/>
            </a:br>
            <a:r>
              <a:rPr lang="en-GB" sz="2400" dirty="0"/>
              <a:t> </a:t>
            </a:r>
            <a:r>
              <a:rPr lang="en-GB" sz="2400" b="1" dirty="0" smtClean="0"/>
              <a:t>Lord Jersey League Div I - 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  Middleton Res  4 v 7  Marsh Gibbon                                                                                 </a:t>
            </a: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Coleman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Allington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P. Allington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Walton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Laud		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Goal scorers	D. Laud	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R. </a:t>
            </a:r>
            <a:r>
              <a:rPr lang="en-GB" sz="1800" b="1" dirty="0" err="1" smtClean="0">
                <a:latin typeface="Arial" pitchFamily="34" charset="0"/>
                <a:cs typeface="Arial" pitchFamily="34" charset="0"/>
              </a:rPr>
              <a:t>Northover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	J. Boyles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Harvey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	A. White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Garrett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		N. Harvey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White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J. Boyles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Berry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P. Ashburn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			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February 27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1983</a:t>
            </a:r>
            <a:r>
              <a:rPr lang="en-GB" sz="4000" dirty="0"/>
              <a:t/>
            </a:r>
            <a:br>
              <a:rPr lang="en-GB" sz="4000" dirty="0"/>
            </a:br>
            <a:r>
              <a:rPr lang="en-GB" sz="2400" dirty="0"/>
              <a:t> </a:t>
            </a:r>
            <a:r>
              <a:rPr lang="en-GB" sz="2400" b="1" dirty="0" smtClean="0"/>
              <a:t>Lord Jersey League Div I - 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  Middleton Res  0 v 0  Merton                                                                                 </a:t>
            </a: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Garrett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P. Allington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J. Boyles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K. </a:t>
            </a:r>
            <a:r>
              <a:rPr lang="en-GB" sz="1800" b="1" dirty="0" err="1" smtClean="0">
                <a:latin typeface="Arial" pitchFamily="34" charset="0"/>
                <a:cs typeface="Arial" pitchFamily="34" charset="0"/>
              </a:rPr>
              <a:t>Pye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Allington		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Goal scorers	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R. </a:t>
            </a:r>
            <a:r>
              <a:rPr lang="en-GB" sz="1800" b="1" dirty="0" err="1" smtClean="0">
                <a:latin typeface="Arial" pitchFamily="34" charset="0"/>
                <a:cs typeface="Arial" pitchFamily="34" charset="0"/>
              </a:rPr>
              <a:t>Northover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Laud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</a:t>
            </a:r>
            <a:endParaRPr lang="en-GB" sz="18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Harvey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Berry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White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P. Christie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P. Ashburn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			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March 5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1983</a:t>
            </a:r>
            <a:r>
              <a:rPr lang="en-GB" sz="4000" dirty="0"/>
              <a:t/>
            </a:r>
            <a:br>
              <a:rPr lang="en-GB" sz="4000" dirty="0"/>
            </a:br>
            <a:r>
              <a:rPr lang="en-GB" sz="2400" dirty="0"/>
              <a:t> </a:t>
            </a:r>
            <a:r>
              <a:rPr lang="en-GB" sz="2400" b="1" dirty="0" smtClean="0"/>
              <a:t>Lord Jersey League Div I - 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GB" sz="2000" b="1" dirty="0" err="1" smtClean="0">
                <a:latin typeface="Arial" pitchFamily="34" charset="0"/>
                <a:cs typeface="Arial" pitchFamily="34" charset="0"/>
              </a:rPr>
              <a:t>Heyford</a:t>
            </a: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b="1" dirty="0" err="1" smtClean="0">
                <a:latin typeface="Arial" pitchFamily="34" charset="0"/>
                <a:cs typeface="Arial" pitchFamily="34" charset="0"/>
              </a:rPr>
              <a:t>Ath</a:t>
            </a: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 3 v 3  Middleton Res                                                                                  </a:t>
            </a: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Garrett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P. Allington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J. Boyles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Laud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Allington		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Goal scorers	P. Christie 2	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R. </a:t>
            </a:r>
            <a:r>
              <a:rPr lang="en-GB" sz="1800" b="1" dirty="0" err="1" smtClean="0">
                <a:latin typeface="Arial" pitchFamily="34" charset="0"/>
                <a:cs typeface="Arial" pitchFamily="34" charset="0"/>
              </a:rPr>
              <a:t>Northover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	N. Franklin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Harvey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  <a:endParaRPr lang="en-GB" sz="18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Franklin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P. Christie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S. Chappell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Berry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White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			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March 12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1983</a:t>
            </a:r>
            <a:r>
              <a:rPr lang="en-GB" sz="4000" dirty="0"/>
              <a:t/>
            </a:r>
            <a:br>
              <a:rPr lang="en-GB" sz="4000" dirty="0"/>
            </a:br>
            <a:r>
              <a:rPr lang="en-GB" sz="2400" dirty="0"/>
              <a:t> </a:t>
            </a:r>
            <a:r>
              <a:rPr lang="en-GB" sz="2400" b="1" dirty="0" smtClean="0"/>
              <a:t>Lord Jersey League Div I - 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   Middleton Res  1 v 8  </a:t>
            </a:r>
            <a:r>
              <a:rPr lang="en-GB" sz="2000" b="1" dirty="0" err="1" smtClean="0">
                <a:latin typeface="Arial" pitchFamily="34" charset="0"/>
                <a:cs typeface="Arial" pitchFamily="34" charset="0"/>
              </a:rPr>
              <a:t>Bicester</a:t>
            </a: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Civil Service                                                                                  </a:t>
            </a: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Garrett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Allington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P. Allington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Laud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J. Boyles		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Goal scorers	N. Franklin	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Harvey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	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Franklin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  <a:endParaRPr lang="en-GB" sz="18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P. Christie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S. Chappell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White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R. </a:t>
            </a:r>
            <a:r>
              <a:rPr lang="en-GB" sz="1800" b="1" dirty="0" err="1" smtClean="0">
                <a:latin typeface="Arial" pitchFamily="34" charset="0"/>
                <a:cs typeface="Arial" pitchFamily="34" charset="0"/>
              </a:rPr>
              <a:t>Northover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S. Harris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			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March 19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1983</a:t>
            </a:r>
            <a:r>
              <a:rPr lang="en-GB" sz="4000" dirty="0"/>
              <a:t/>
            </a:r>
            <a:br>
              <a:rPr lang="en-GB" sz="4000" dirty="0"/>
            </a:br>
            <a:r>
              <a:rPr lang="en-GB" sz="2400" dirty="0"/>
              <a:t> </a:t>
            </a:r>
            <a:r>
              <a:rPr lang="en-GB" sz="2400" b="1" dirty="0" smtClean="0"/>
              <a:t>Lord Jersey League Div I - 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   Middleton Res  0 v 4  </a:t>
            </a:r>
            <a:r>
              <a:rPr lang="en-GB" sz="2000" b="1" dirty="0" err="1" smtClean="0">
                <a:latin typeface="Arial" pitchFamily="34" charset="0"/>
                <a:cs typeface="Arial" pitchFamily="34" charset="0"/>
              </a:rPr>
              <a:t>Hethe</a:t>
            </a: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      </a:t>
            </a: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Coleman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Allington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Harvey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R. </a:t>
            </a:r>
            <a:r>
              <a:rPr lang="en-GB" sz="1800" b="1" dirty="0" err="1" smtClean="0">
                <a:latin typeface="Arial" pitchFamily="34" charset="0"/>
                <a:cs typeface="Arial" pitchFamily="34" charset="0"/>
              </a:rPr>
              <a:t>Northover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P. Christie		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Goal scorers		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Franklin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	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P. Ashburn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  <a:endParaRPr lang="en-GB" sz="18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Laud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White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S. Harris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T. Dale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			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/>
              <a:t>MIDDLETON CHENEY</a:t>
            </a:r>
            <a:endParaRPr lang="en-US" b="1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1</a:t>
            </a:r>
            <a:r>
              <a:rPr lang="en-GB" sz="1800" b="1" baseline="30000" dirty="0" smtClean="0"/>
              <a:t>st</a:t>
            </a:r>
            <a:r>
              <a:rPr lang="en-GB" sz="1800" b="1" dirty="0" smtClean="0"/>
              <a:t> Team Manager		Pete </a:t>
            </a:r>
            <a:r>
              <a:rPr lang="en-GB" sz="1800" b="1" dirty="0" err="1" smtClean="0"/>
              <a:t>Hawkes</a:t>
            </a:r>
            <a:r>
              <a:rPr lang="en-GB" sz="1800" b="1" dirty="0" smtClean="0"/>
              <a:t>/ Martin Hayward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Res Team Manager		Alan Coleman later Mick Evans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A. Team Manager		Jeff </a:t>
            </a:r>
            <a:r>
              <a:rPr lang="en-GB" sz="1800" b="1" dirty="0" err="1" smtClean="0"/>
              <a:t>Sargent</a:t>
            </a:r>
            <a:r>
              <a:rPr lang="en-GB" sz="1800" b="1" dirty="0" smtClean="0"/>
              <a:t>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Under 15 Manager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Under 12 Manager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1</a:t>
            </a:r>
            <a:r>
              <a:rPr lang="en-GB" sz="1800" b="1" baseline="30000" dirty="0" smtClean="0"/>
              <a:t>st</a:t>
            </a:r>
            <a:r>
              <a:rPr lang="en-GB" sz="1800" b="1" dirty="0" smtClean="0"/>
              <a:t> Team			Banbury Premier League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Res Team			Lord Jersey League Division 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A Team			Lord Jersey League Division II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All Sunday teams South Northants Sunday Leagues</a:t>
            </a:r>
          </a:p>
          <a:p>
            <a:pPr eaLnBrk="1" hangingPunct="1">
              <a:lnSpc>
                <a:spcPct val="80000"/>
              </a:lnSpc>
            </a:pPr>
            <a:endParaRPr lang="en-US" sz="1800" dirty="0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March 26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1983</a:t>
            </a:r>
            <a:r>
              <a:rPr lang="en-GB" sz="4000" dirty="0"/>
              <a:t/>
            </a:r>
            <a:br>
              <a:rPr lang="en-GB" sz="4000" dirty="0"/>
            </a:br>
            <a:r>
              <a:rPr lang="en-GB" sz="2400" dirty="0"/>
              <a:t> </a:t>
            </a:r>
            <a:r>
              <a:rPr lang="en-GB" sz="2400" b="1" dirty="0" smtClean="0"/>
              <a:t>Mid Oxon Cup 2</a:t>
            </a:r>
            <a:r>
              <a:rPr lang="en-GB" sz="2400" b="1" baseline="30000" dirty="0" smtClean="0"/>
              <a:t>nd</a:t>
            </a:r>
            <a:r>
              <a:rPr lang="en-GB" sz="2400" b="1" dirty="0" smtClean="0"/>
              <a:t> Rd - 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GB" sz="2000" b="1" dirty="0" err="1" smtClean="0">
                <a:latin typeface="Arial" pitchFamily="34" charset="0"/>
                <a:cs typeface="Arial" pitchFamily="34" charset="0"/>
              </a:rPr>
              <a:t>Kirtlington</a:t>
            </a: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 3 v 0  Middleton Res                                                                                   </a:t>
            </a: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Coleman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P. Allington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J. Callow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Harvey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R. </a:t>
            </a:r>
            <a:r>
              <a:rPr lang="en-GB" sz="1800" b="1" dirty="0" err="1" smtClean="0">
                <a:latin typeface="Arial" pitchFamily="34" charset="0"/>
                <a:cs typeface="Arial" pitchFamily="34" charset="0"/>
              </a:rPr>
              <a:t>Northover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Goal scorers		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P. Christie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	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P. Ashburn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T. King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White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J. Boyles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S. Harris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Freeman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			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April 2</a:t>
            </a:r>
            <a:r>
              <a:rPr lang="en-GB" sz="4000" b="1" baseline="30000" dirty="0" smtClean="0"/>
              <a:t>nd</a:t>
            </a:r>
            <a:r>
              <a:rPr lang="en-GB" sz="4000" b="1" dirty="0" smtClean="0"/>
              <a:t> 1983</a:t>
            </a:r>
            <a:r>
              <a:rPr lang="en-GB" sz="4000" dirty="0"/>
              <a:t/>
            </a:r>
            <a:br>
              <a:rPr lang="en-GB" sz="4000" dirty="0"/>
            </a:br>
            <a:r>
              <a:rPr lang="en-GB" sz="2400" dirty="0"/>
              <a:t> </a:t>
            </a:r>
            <a:r>
              <a:rPr lang="en-GB" sz="2400" b="1" dirty="0" smtClean="0"/>
              <a:t>Lord Jersey League Div I - 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GB" sz="2000" b="1" dirty="0" err="1" smtClean="0">
                <a:latin typeface="Arial" pitchFamily="34" charset="0"/>
                <a:cs typeface="Arial" pitchFamily="34" charset="0"/>
              </a:rPr>
              <a:t>Ardley</a:t>
            </a: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 0 v 4  Middleton Res                                                                                   </a:t>
            </a: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Coleman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Allington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Laud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J. Callow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Harvey		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Goal scorers	R. </a:t>
            </a:r>
            <a:r>
              <a:rPr lang="en-GB" sz="1800" b="1" dirty="0" err="1" smtClean="0">
                <a:latin typeface="Arial" pitchFamily="34" charset="0"/>
                <a:cs typeface="Arial" pitchFamily="34" charset="0"/>
              </a:rPr>
              <a:t>Northover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 2	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P. Ashburn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	J. Callow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R. </a:t>
            </a:r>
            <a:r>
              <a:rPr lang="en-GB" sz="1800" b="1" dirty="0" err="1" smtClean="0">
                <a:latin typeface="Arial" pitchFamily="34" charset="0"/>
                <a:cs typeface="Arial" pitchFamily="34" charset="0"/>
              </a:rPr>
              <a:t>Northover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			P. Christie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Berry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S. Harris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Franklin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P. Christie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P. Allington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			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May 7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1983</a:t>
            </a:r>
            <a:r>
              <a:rPr lang="en-GB" sz="4000" dirty="0"/>
              <a:t/>
            </a:r>
            <a:br>
              <a:rPr lang="en-GB" sz="4000" dirty="0"/>
            </a:br>
            <a:r>
              <a:rPr lang="en-GB" sz="2400" dirty="0"/>
              <a:t> </a:t>
            </a:r>
            <a:r>
              <a:rPr lang="en-GB" sz="2400" b="1" dirty="0" smtClean="0"/>
              <a:t>Lord Jersey League Div I - 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GB" sz="2000" b="1" dirty="0" err="1" smtClean="0">
                <a:latin typeface="Arial" pitchFamily="34" charset="0"/>
                <a:cs typeface="Arial" pitchFamily="34" charset="0"/>
              </a:rPr>
              <a:t>Bicester</a:t>
            </a: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Civil Service  4 v 1  Middleton Res                                                                                   </a:t>
            </a: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G. </a:t>
            </a:r>
            <a:r>
              <a:rPr lang="en-GB" sz="1800" b="1" dirty="0" err="1" smtClean="0">
                <a:latin typeface="Arial" pitchFamily="34" charset="0"/>
                <a:cs typeface="Arial" pitchFamily="34" charset="0"/>
              </a:rPr>
              <a:t>Trevitt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Lee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J. </a:t>
            </a:r>
            <a:r>
              <a:rPr lang="en-GB" sz="1800" b="1" dirty="0" err="1" smtClean="0">
                <a:latin typeface="Arial" pitchFamily="34" charset="0"/>
                <a:cs typeface="Arial" pitchFamily="34" charset="0"/>
              </a:rPr>
              <a:t>Sargent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K. </a:t>
            </a:r>
            <a:r>
              <a:rPr lang="en-GB" sz="1800" b="1" dirty="0" err="1" smtClean="0">
                <a:latin typeface="Arial" pitchFamily="34" charset="0"/>
                <a:cs typeface="Arial" pitchFamily="34" charset="0"/>
              </a:rPr>
              <a:t>Pye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Harvey		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Goal scorers	F. Hancock	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C. Wait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	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R. </a:t>
            </a:r>
            <a:r>
              <a:rPr lang="en-GB" sz="1800" b="1" dirty="0" err="1" smtClean="0">
                <a:latin typeface="Arial" pitchFamily="34" charset="0"/>
                <a:cs typeface="Arial" pitchFamily="34" charset="0"/>
              </a:rPr>
              <a:t>Northover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Laud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S. Harris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F. Hancock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P. Ashburn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Evans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			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May 26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1983</a:t>
            </a:r>
            <a:r>
              <a:rPr lang="en-GB" sz="4000" dirty="0"/>
              <a:t/>
            </a:r>
            <a:br>
              <a:rPr lang="en-GB" sz="4000" dirty="0"/>
            </a:br>
            <a:r>
              <a:rPr lang="en-GB" sz="2400" dirty="0"/>
              <a:t> </a:t>
            </a:r>
            <a:r>
              <a:rPr lang="en-GB" sz="2400" b="1" dirty="0" smtClean="0"/>
              <a:t>Lord Jersey League Div I - 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   Charlton on </a:t>
            </a:r>
            <a:r>
              <a:rPr lang="en-GB" sz="2000" b="1" dirty="0" err="1" smtClean="0">
                <a:latin typeface="Arial" pitchFamily="34" charset="0"/>
                <a:cs typeface="Arial" pitchFamily="34" charset="0"/>
              </a:rPr>
              <a:t>Otmoor</a:t>
            </a: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 9 v 5  Middleton Res                                                                                   </a:t>
            </a: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G. Barrett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Lee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J. </a:t>
            </a:r>
            <a:r>
              <a:rPr lang="en-GB" sz="1800" b="1" dirty="0" err="1" smtClean="0">
                <a:latin typeface="Arial" pitchFamily="34" charset="0"/>
                <a:cs typeface="Arial" pitchFamily="34" charset="0"/>
              </a:rPr>
              <a:t>Sargent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C. Wait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Evans		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Goal scorers	F. Hancock 3	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R. </a:t>
            </a:r>
            <a:r>
              <a:rPr lang="en-GB" sz="1800" b="1" dirty="0" err="1" smtClean="0">
                <a:latin typeface="Arial" pitchFamily="34" charset="0"/>
                <a:cs typeface="Arial" pitchFamily="34" charset="0"/>
              </a:rPr>
              <a:t>Northover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		G. Barrett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Laud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				C. </a:t>
            </a:r>
            <a:r>
              <a:rPr lang="en-GB" sz="1800" b="1" smtClean="0">
                <a:latin typeface="Arial" pitchFamily="34" charset="0"/>
                <a:cs typeface="Arial" pitchFamily="34" charset="0"/>
              </a:rPr>
              <a:t>Wait</a:t>
            </a:r>
            <a:endParaRPr lang="en-GB" sz="18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P. Christie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S. Harris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F. Hancock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Davison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			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/>
              <a:t>RESERVES TEAM</a:t>
            </a:r>
            <a:endParaRPr lang="en-US" b="1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sz="2000" b="1" dirty="0" smtClean="0"/>
              <a:t>The Second team early season was controlled a Alan Coleman but Mick</a:t>
            </a:r>
          </a:p>
          <a:p>
            <a:pPr>
              <a:buFontTx/>
              <a:buNone/>
            </a:pPr>
            <a:r>
              <a:rPr lang="en-GB" sz="2000" b="1" dirty="0" smtClean="0"/>
              <a:t>Evans took over when it became apparent Alan would have to play himself.</a:t>
            </a:r>
          </a:p>
          <a:p>
            <a:pPr>
              <a:buFontTx/>
              <a:buNone/>
            </a:pPr>
            <a:r>
              <a:rPr lang="en-GB" sz="2000" b="1" dirty="0" smtClean="0"/>
              <a:t>Over all it was a poor season finishing near the bottom of the league.</a:t>
            </a:r>
          </a:p>
          <a:p>
            <a:pPr>
              <a:buFontTx/>
              <a:buNone/>
            </a:pPr>
            <a:r>
              <a:rPr lang="en-GB" sz="2000" b="1" dirty="0" smtClean="0"/>
              <a:t>They lost Mark Ashburn mid way through the season with a broken leg</a:t>
            </a:r>
          </a:p>
          <a:p>
            <a:pPr>
              <a:buFontTx/>
              <a:buNone/>
            </a:pPr>
            <a:r>
              <a:rPr lang="en-GB" sz="2000" b="1" dirty="0" smtClean="0"/>
              <a:t>sustained in the first team at </a:t>
            </a:r>
            <a:r>
              <a:rPr lang="en-GB" sz="2000" b="1" dirty="0" err="1" smtClean="0"/>
              <a:t>Tysoe</a:t>
            </a:r>
            <a:r>
              <a:rPr lang="en-GB" sz="2000" b="1" dirty="0" smtClean="0"/>
              <a:t>.</a:t>
            </a:r>
            <a:endParaRPr lang="en-GB" sz="2000" b="1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/>
              <a:t>September </a:t>
            </a:r>
            <a:r>
              <a:rPr lang="en-GB" sz="4000" b="1" dirty="0" smtClean="0"/>
              <a:t>4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1982</a:t>
            </a:r>
            <a:r>
              <a:rPr lang="en-GB" sz="4000" dirty="0"/>
              <a:t/>
            </a:r>
            <a:br>
              <a:rPr lang="en-GB" sz="4000" dirty="0"/>
            </a:br>
            <a:r>
              <a:rPr lang="en-GB" sz="2400" dirty="0"/>
              <a:t> </a:t>
            </a:r>
            <a:r>
              <a:rPr lang="en-GB" sz="2400" b="1" dirty="0" smtClean="0"/>
              <a:t>Lord Jersey League Div I - </a:t>
            </a:r>
            <a:r>
              <a:rPr lang="en-GB" sz="2400" b="1" dirty="0"/>
              <a:t>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Ex Servicemen  5 v 2  </a:t>
            </a:r>
            <a:r>
              <a:rPr lang="en-GB" sz="2000" b="1" dirty="0">
                <a:latin typeface="Arial" pitchFamily="34" charset="0"/>
                <a:cs typeface="Arial" pitchFamily="34" charset="0"/>
              </a:rPr>
              <a:t>Middleton Res                                                                                 </a:t>
            </a:r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A. 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Garrett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K. </a:t>
            </a:r>
            <a:r>
              <a:rPr lang="en-GB" sz="1800" b="1" dirty="0" err="1" smtClean="0">
                <a:latin typeface="Arial" pitchFamily="34" charset="0"/>
                <a:cs typeface="Arial" pitchFamily="34" charset="0"/>
              </a:rPr>
              <a:t>Pye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Gascoigne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Cato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M. 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Ashburn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Goal scorers	K. </a:t>
            </a:r>
            <a:r>
              <a:rPr lang="en-GB" sz="1800" b="1" dirty="0" err="1" smtClean="0">
                <a:latin typeface="Arial" pitchFamily="34" charset="0"/>
                <a:cs typeface="Arial" pitchFamily="34" charset="0"/>
              </a:rPr>
              <a:t>Pye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P. Humphries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Harvey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P. Christie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Harvey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S. Forsyth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</a:t>
            </a:r>
            <a:r>
              <a:rPr lang="en-GB" sz="1800" b="1" dirty="0" err="1" smtClean="0">
                <a:latin typeface="Arial" pitchFamily="34" charset="0"/>
                <a:cs typeface="Arial" pitchFamily="34" charset="0"/>
              </a:rPr>
              <a:t>O’Driscoll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Callow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P. Jenkins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			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/>
              <a:t>September </a:t>
            </a:r>
            <a:r>
              <a:rPr lang="en-GB" sz="4000" b="1" dirty="0" smtClean="0"/>
              <a:t>11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1982</a:t>
            </a:r>
            <a:r>
              <a:rPr lang="en-GB" sz="4000" dirty="0"/>
              <a:t/>
            </a:r>
            <a:br>
              <a:rPr lang="en-GB" sz="4000" dirty="0"/>
            </a:br>
            <a:r>
              <a:rPr lang="en-GB" sz="2400" dirty="0"/>
              <a:t> </a:t>
            </a:r>
            <a:r>
              <a:rPr lang="en-GB" sz="2400" b="1" dirty="0" smtClean="0"/>
              <a:t>Lord Jersey League Div I - 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b="1" dirty="0">
                <a:latin typeface="Arial" pitchFamily="34" charset="0"/>
                <a:cs typeface="Arial" pitchFamily="34" charset="0"/>
              </a:rPr>
              <a:t>Middleton </a:t>
            </a: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Res  0 v 4  Charlton On </a:t>
            </a:r>
            <a:r>
              <a:rPr lang="en-GB" sz="2000" b="1" dirty="0" err="1" smtClean="0">
                <a:latin typeface="Arial" pitchFamily="34" charset="0"/>
                <a:cs typeface="Arial" pitchFamily="34" charset="0"/>
              </a:rPr>
              <a:t>Otmoor</a:t>
            </a: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     </a:t>
            </a: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G. Barrett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Allington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P. Allington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Ashburn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I. </a:t>
            </a:r>
            <a:r>
              <a:rPr lang="en-GB" sz="1800" b="1" dirty="0" err="1" smtClean="0">
                <a:latin typeface="Arial" pitchFamily="34" charset="0"/>
                <a:cs typeface="Arial" pitchFamily="34" charset="0"/>
              </a:rPr>
              <a:t>Braggins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Goal scorers	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Johnson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T. King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Pete Gwynne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Callow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White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Berry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			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/>
              <a:t>September </a:t>
            </a:r>
            <a:r>
              <a:rPr lang="en-GB" sz="4000" b="1" dirty="0" smtClean="0"/>
              <a:t>18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1982</a:t>
            </a:r>
            <a:r>
              <a:rPr lang="en-GB" sz="4000" dirty="0"/>
              <a:t/>
            </a:r>
            <a:br>
              <a:rPr lang="en-GB" sz="4000" dirty="0"/>
            </a:br>
            <a:r>
              <a:rPr lang="en-GB" sz="2400" dirty="0"/>
              <a:t> </a:t>
            </a:r>
            <a:r>
              <a:rPr lang="en-GB" sz="2400" b="1" dirty="0" smtClean="0"/>
              <a:t>Lord Jersey League Div I - 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err="1" smtClean="0">
                <a:latin typeface="Arial" pitchFamily="34" charset="0"/>
                <a:cs typeface="Arial" pitchFamily="34" charset="0"/>
              </a:rPr>
              <a:t>Kirtlington</a:t>
            </a: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 1 v 2  </a:t>
            </a:r>
            <a:r>
              <a:rPr lang="en-GB" sz="2000" b="1" dirty="0">
                <a:latin typeface="Arial" pitchFamily="34" charset="0"/>
                <a:cs typeface="Arial" pitchFamily="34" charset="0"/>
              </a:rPr>
              <a:t>Middleton </a:t>
            </a: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Res                                                                                 </a:t>
            </a: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G. Barrett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Allington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Woodcock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Ashburn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P. Allington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Goal scorers	A. White	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I. </a:t>
            </a:r>
            <a:r>
              <a:rPr lang="en-GB" sz="1800" b="1" dirty="0" err="1" smtClean="0">
                <a:latin typeface="Arial" pitchFamily="34" charset="0"/>
                <a:cs typeface="Arial" pitchFamily="34" charset="0"/>
              </a:rPr>
              <a:t>Braggins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J. </a:t>
            </a:r>
            <a:r>
              <a:rPr lang="en-GB" sz="1800" b="1" smtClean="0">
                <a:latin typeface="Arial" pitchFamily="34" charset="0"/>
                <a:cs typeface="Arial" pitchFamily="34" charset="0"/>
              </a:rPr>
              <a:t>Boyles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Pete Gwynne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Callow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</a:t>
            </a:r>
            <a:endParaRPr lang="en-GB" sz="18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Berry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White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J. Boyles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Laud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			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/>
              <a:t>September </a:t>
            </a:r>
            <a:r>
              <a:rPr lang="en-GB" sz="4000" b="1" dirty="0" smtClean="0"/>
              <a:t>25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1982</a:t>
            </a:r>
            <a:r>
              <a:rPr lang="en-GB" sz="4000" dirty="0"/>
              <a:t/>
            </a:r>
            <a:br>
              <a:rPr lang="en-GB" sz="4000" dirty="0"/>
            </a:br>
            <a:r>
              <a:rPr lang="en-GB" sz="2400" dirty="0"/>
              <a:t> </a:t>
            </a:r>
            <a:r>
              <a:rPr lang="en-GB" sz="2400" b="1" dirty="0" smtClean="0"/>
              <a:t>Lord Jersey League Div I - 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GB" sz="2000" b="1" dirty="0">
                <a:latin typeface="Arial" pitchFamily="34" charset="0"/>
                <a:cs typeface="Arial" pitchFamily="34" charset="0"/>
              </a:rPr>
              <a:t>Middleton </a:t>
            </a: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Res  3 v 3  </a:t>
            </a:r>
            <a:r>
              <a:rPr lang="en-GB" sz="2000" b="1" dirty="0" err="1" smtClean="0">
                <a:latin typeface="Arial" pitchFamily="34" charset="0"/>
                <a:cs typeface="Arial" pitchFamily="34" charset="0"/>
              </a:rPr>
              <a:t>Heyford</a:t>
            </a: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b="1" dirty="0" err="1" smtClean="0">
                <a:latin typeface="Arial" pitchFamily="34" charset="0"/>
                <a:cs typeface="Arial" pitchFamily="34" charset="0"/>
              </a:rPr>
              <a:t>Ath</a:t>
            </a: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     </a:t>
            </a: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G. Barrett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Allington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P. Allington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Woodcock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Lee	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Goal scorers	A. White 2	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Pete Gwynne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Allington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Laud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Harvey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</a:t>
            </a:r>
            <a:endParaRPr lang="en-GB" sz="18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Berry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White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J. Boyles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R. </a:t>
            </a:r>
            <a:r>
              <a:rPr lang="en-GB" sz="1800" b="1" dirty="0" err="1" smtClean="0">
                <a:latin typeface="Arial" pitchFamily="34" charset="0"/>
                <a:cs typeface="Arial" pitchFamily="34" charset="0"/>
              </a:rPr>
              <a:t>Northover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			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October 2</a:t>
            </a:r>
            <a:r>
              <a:rPr lang="en-GB" sz="4000" b="1" baseline="30000" dirty="0" smtClean="0"/>
              <a:t>nd</a:t>
            </a:r>
            <a:r>
              <a:rPr lang="en-GB" sz="4000" b="1" dirty="0" smtClean="0"/>
              <a:t> 1982</a:t>
            </a:r>
            <a:r>
              <a:rPr lang="en-GB" sz="4000" dirty="0"/>
              <a:t/>
            </a:r>
            <a:br>
              <a:rPr lang="en-GB" sz="4000" dirty="0"/>
            </a:br>
            <a:r>
              <a:rPr lang="en-GB" sz="2400" dirty="0"/>
              <a:t> </a:t>
            </a:r>
            <a:r>
              <a:rPr lang="en-GB" sz="2400" b="1" dirty="0" smtClean="0"/>
              <a:t>Lord Jersey League Div I - 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GB" sz="2000" b="1" dirty="0" err="1" smtClean="0">
                <a:latin typeface="Arial" pitchFamily="34" charset="0"/>
                <a:cs typeface="Arial" pitchFamily="34" charset="0"/>
              </a:rPr>
              <a:t>Launton</a:t>
            </a: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 1 v 4  Middleton Res                                                                                    </a:t>
            </a: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G. Barrett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Allington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P. Allington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Woodcock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Cato	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Goal scorers	J. Boyles 2	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Harvey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White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Laud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	D. Woodcock (Pen)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Callow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</a:t>
            </a:r>
            <a:endParaRPr lang="en-GB" sz="18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Berry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White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J. Boyles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R. </a:t>
            </a:r>
            <a:r>
              <a:rPr lang="en-GB" sz="1800" b="1" dirty="0" err="1" smtClean="0">
                <a:latin typeface="Arial" pitchFamily="34" charset="0"/>
                <a:cs typeface="Arial" pitchFamily="34" charset="0"/>
              </a:rPr>
              <a:t>Northover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			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October 9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1982</a:t>
            </a:r>
            <a:r>
              <a:rPr lang="en-GB" sz="4000" dirty="0"/>
              <a:t/>
            </a:r>
            <a:br>
              <a:rPr lang="en-GB" sz="4000" dirty="0"/>
            </a:br>
            <a:r>
              <a:rPr lang="en-GB" sz="2400" dirty="0"/>
              <a:t> </a:t>
            </a:r>
            <a:r>
              <a:rPr lang="en-GB" sz="2400" b="1" dirty="0" smtClean="0"/>
              <a:t>Lord Jersey League Div I - 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GB" sz="2000" b="1" dirty="0" err="1" smtClean="0">
                <a:latin typeface="Arial" pitchFamily="34" charset="0"/>
                <a:cs typeface="Arial" pitchFamily="34" charset="0"/>
              </a:rPr>
              <a:t>Hethe</a:t>
            </a: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 3 v 3  Middleton Res                                                                                    </a:t>
            </a: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G. Barrett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D. Allington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Reynolds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Cato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P. Allington	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Goal scorers	A. White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R. </a:t>
            </a:r>
            <a:r>
              <a:rPr lang="en-GB" sz="1800" b="1" dirty="0" err="1" smtClean="0">
                <a:latin typeface="Arial" pitchFamily="34" charset="0"/>
                <a:cs typeface="Arial" pitchFamily="34" charset="0"/>
              </a:rPr>
              <a:t>Northover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J. Boyles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Harvey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		N. Harvey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M. Callow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</a:t>
            </a:r>
            <a:endParaRPr lang="en-GB" sz="18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N. Berry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A. White</a:t>
            </a:r>
            <a:r>
              <a:rPr lang="en-GB" sz="1800" b="1" dirty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J. Boyles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>
                <a:latin typeface="Arial" pitchFamily="34" charset="0"/>
                <a:cs typeface="Arial" pitchFamily="34" charset="0"/>
              </a:rPr>
              <a:t>Sub- 			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2981</TotalTime>
  <Words>895</Words>
  <Application>Microsoft Office PowerPoint</Application>
  <PresentationFormat>On-screen Show (4:3)</PresentationFormat>
  <Paragraphs>571</Paragraphs>
  <Slides>34</Slides>
  <Notes>34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Office Theme</vt:lpstr>
      <vt:lpstr>MIDDLETON CHENEY</vt:lpstr>
      <vt:lpstr>RESERVES TEAM</vt:lpstr>
      <vt:lpstr>MIDDLETON CHENEY</vt:lpstr>
      <vt:lpstr>September 4th 1982  Lord Jersey League Div I - Away</vt:lpstr>
      <vt:lpstr>September 11th 1982  Lord Jersey League Div I - Home</vt:lpstr>
      <vt:lpstr>September 18th 1982  Lord Jersey League Div I - Away</vt:lpstr>
      <vt:lpstr>September 25th 1982  Lord Jersey League Div I - Home</vt:lpstr>
      <vt:lpstr>October 2nd 1982  Lord Jersey League Div I - Away</vt:lpstr>
      <vt:lpstr>October 9th 1982  Lord Jersey League Div I - Away</vt:lpstr>
      <vt:lpstr>October 16th 1982  Northants Area Cup 1st Rd - Home</vt:lpstr>
      <vt:lpstr>October 23rd 1982  Lord Jersey League Div I - Away</vt:lpstr>
      <vt:lpstr>October 30th 1982  Lord Jersey League Div I - Home</vt:lpstr>
      <vt:lpstr>November 13th 1982  Northants Area Cup 2nd Rd - Home</vt:lpstr>
      <vt:lpstr>November 20th 1982  Lord Jersey League Div I - Home</vt:lpstr>
      <vt:lpstr>November 27th 1982  Derek Allen Cup 1st Rd - Home</vt:lpstr>
      <vt:lpstr>December 5th 1982  Derek Allen Cup 1st Rd Replay - Away</vt:lpstr>
      <vt:lpstr>December 11th 1982  Lord Jersey League Div I - Away</vt:lpstr>
      <vt:lpstr>December 18th 1982  Northants Area Cup 3rd Rd - Away</vt:lpstr>
      <vt:lpstr>January 1st 1983   Jersey Cup 1st Rd - Away</vt:lpstr>
      <vt:lpstr>January 8th 1983  Lord Jersey League Div I - Home</vt:lpstr>
      <vt:lpstr>January 15th 1983  Mid Oxon Cup 1st Rd - Away</vt:lpstr>
      <vt:lpstr>January 22nd 1983  Lord Jersey League Div I - Home</vt:lpstr>
      <vt:lpstr>January 29th 1983  Lord Jersey League Div I - Home</vt:lpstr>
      <vt:lpstr>February 5th 1983  Lord Jersey League Div I - Away</vt:lpstr>
      <vt:lpstr>February 19th 1983  Lord Jersey League Div I - Home</vt:lpstr>
      <vt:lpstr>February 27th 1983  Lord Jersey League Div I - Home</vt:lpstr>
      <vt:lpstr>March 5th 1983  Lord Jersey League Div I - Away</vt:lpstr>
      <vt:lpstr>March 12th 1983  Lord Jersey League Div I - Home</vt:lpstr>
      <vt:lpstr>March 19th 1983  Lord Jersey League Div I - Home</vt:lpstr>
      <vt:lpstr>March 26th 1983  Mid Oxon Cup 2nd Rd - Away</vt:lpstr>
      <vt:lpstr>April 2nd 1983  Lord Jersey League Div I - Away</vt:lpstr>
      <vt:lpstr>May 7th 1983  Lord Jersey League Div I - Away</vt:lpstr>
      <vt:lpstr>May 26th 1983  Lord Jersey League Div I - Away</vt:lpstr>
      <vt:lpstr>RESERVES TEAM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MIDDLETON CHENEY</dc:title>
  <dc:creator>tich</dc:creator>
  <cp:lastModifiedBy>martin57</cp:lastModifiedBy>
  <cp:revision>50</cp:revision>
  <dcterms:created xsi:type="dcterms:W3CDTF">2009-03-27T07:17:32Z</dcterms:created>
  <dcterms:modified xsi:type="dcterms:W3CDTF">2012-01-03T17:04:51Z</dcterms:modified>
</cp:coreProperties>
</file>