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AC74C-B84C-441E-B4EF-DB0D165A9751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0B9D-8EB3-4C97-A022-8321258AE2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6EAC-8581-480E-BE2E-130902EEC89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6EAC-8581-480E-BE2E-130902EEC89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E10F5D-1AF9-49D8-9C08-31B1110A4363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6EAC-8581-480E-BE2E-130902EEC899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992BB-3BE6-4CF6-B5D6-791DD13D083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4760B-8BEC-4211-A4CD-DCF073A6F46B}" type="datetimeFigureOut">
              <a:rPr lang="en-US" smtClean="0"/>
              <a:pPr/>
              <a:t>1/3/2012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B978-B4D9-4D8E-B723-883A49D2DE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  <a:endParaRPr lang="en-US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FOOTBALL CLUB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Northants Area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Middleton Res  2 v 1  Northampton Cherry Orchard Res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Gascoigne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Reynolds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Woodcock (Pen)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Woodcock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Chappell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Marsh Gibbon  3 v 2  Middleton Res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Gascoigne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Reynolds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Woodcock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30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2 v 7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Piddington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L.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S. Forsyth 2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Forsyth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Chappell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13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Northants Area Cup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Middleton Res  6 v 3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Timkin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Duston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) “A”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Goal scorers	N. Berry 2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 2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Chappell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A. White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0 v 1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Ardley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Utd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Chappell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Derek </a:t>
            </a:r>
            <a:r>
              <a:rPr lang="en-GB" sz="2400" b="1" dirty="0" smtClean="0"/>
              <a:t>Allen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2 v 2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Bicester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Civil Service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N. Berry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Own goal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Derek </a:t>
            </a:r>
            <a:r>
              <a:rPr lang="en-GB" sz="2400" b="1" dirty="0" smtClean="0"/>
              <a:t>Allen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Replay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Bicester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Civil Service  4 v 0  Middleton Res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Merton  3 v 0  Middleton Res  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Sargent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Northants Area Cup 3</a:t>
            </a:r>
            <a:r>
              <a:rPr lang="en-GB" sz="2400" b="1" baseline="30000" dirty="0" smtClean="0"/>
              <a:t>rd</a:t>
            </a:r>
            <a:r>
              <a:rPr lang="en-GB" sz="2400" b="1" dirty="0" smtClean="0"/>
              <a:t> Rd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Sileby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Rangers Res  6 v 2  Middleton Res 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Goal scorers	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Oxley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T. King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 Jersey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Barclays  4 v 2  Middleton Res  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P. Christie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Woodcock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RESERVES TEAM</a:t>
            </a:r>
            <a:endParaRPr lang="en-US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1982-83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 </a:t>
            </a:r>
            <a:r>
              <a:rPr lang="en-GB" b="1" dirty="0" smtClean="0"/>
              <a:t>LORD JERSEYLEAGUE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smtClean="0"/>
              <a:t>DIVISION l</a:t>
            </a:r>
          </a:p>
          <a:p>
            <a:pPr algn="ctr">
              <a:buFontTx/>
              <a:buNone/>
            </a:pPr>
            <a:r>
              <a:rPr lang="en-GB" b="1" smtClean="0"/>
              <a:t> </a:t>
            </a:r>
            <a:r>
              <a:rPr lang="en-GB" b="1" dirty="0" smtClean="0"/>
              <a:t>AND </a:t>
            </a:r>
            <a:r>
              <a:rPr lang="en-GB" b="1" dirty="0"/>
              <a:t>CUPS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Middleton Res  2 v 4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Bicester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Ex Servicemen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Reynolds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M. Ashburn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Mid Oxon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Ardley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2 v 4  Middleton Res 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Reynolds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N. Harvey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B. Needham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J. Boyles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Middleton Res  4 v 1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Launton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Sp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Pye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J. Boyles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B. Needham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B. Needham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Middleton Res  3 v 3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Kirtlington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Pye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K.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Pye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J. Boyles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B. Needham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Piddington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11 v 1  Middleton Res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Pye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J. Boyles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B. Needham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Middleton Res  4 v 7  Marsh Gibbon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Walton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D. Laud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A. White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N. Harvey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27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Middleton Res  0 v 0  Merton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Pye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Heyford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Ath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3 v 3  Middleton Res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P. Christie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N. Franklin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Chappell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1 v 8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Bicester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Civil Service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N. Franklin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Chappell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Middleton Res  0 v 4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Hethe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T. Dale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MIDDLETON CHENEY</a:t>
            </a:r>
            <a:endParaRPr 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 Team Manager		Pete </a:t>
            </a:r>
            <a:r>
              <a:rPr lang="en-GB" sz="1800" b="1" dirty="0" err="1" smtClean="0"/>
              <a:t>Hawkes</a:t>
            </a:r>
            <a:r>
              <a:rPr lang="en-GB" sz="1800" b="1" dirty="0" smtClean="0"/>
              <a:t>/ Martin Hayward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Res Team Manager		Alan Coleman later Mick Evans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Team Manager		Jeff </a:t>
            </a:r>
            <a:r>
              <a:rPr lang="en-GB" sz="1800" b="1" dirty="0" err="1" smtClean="0"/>
              <a:t>Sargent</a:t>
            </a:r>
            <a:r>
              <a:rPr lang="en-GB" sz="1800" b="1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Under 15 Manager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Under 12 Manager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 Team			Banbury Premier League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Res Team			Lord Jersey League Division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 Team			Lord Jersey League Division 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All Sunday teams South Northants Sunday Leagues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Mid Oxon Cup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Kirtlington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3 v 0  Middleton Res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Callow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T. King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Freeman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Ardley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0 v 4  Middleton Res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Coleman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Callow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J. Callow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	P. Christie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Franklin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Bicester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Civil Service  4 v 1  Middleton Res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Trevitt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Sargent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Pye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F. Hancock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Wait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F. Hancock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Evans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Charlton on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Otmoor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9 v 5  Middleton Res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Sargent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C. Wait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Evans	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F. Hancock 3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			C. </a:t>
            </a:r>
            <a:r>
              <a:rPr lang="en-GB" sz="1800" b="1" smtClean="0">
                <a:latin typeface="Arial" pitchFamily="34" charset="0"/>
                <a:cs typeface="Arial" pitchFamily="34" charset="0"/>
              </a:rPr>
              <a:t>Wait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Harris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F. Hancock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Davison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RESERVES TEAM</a:t>
            </a:r>
            <a:endParaRPr lang="en-US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000" b="1" dirty="0" smtClean="0"/>
              <a:t>The Second team early season was controlled a Alan Coleman but Mick</a:t>
            </a:r>
          </a:p>
          <a:p>
            <a:pPr>
              <a:buFontTx/>
              <a:buNone/>
            </a:pPr>
            <a:r>
              <a:rPr lang="en-GB" sz="2000" b="1" dirty="0" smtClean="0"/>
              <a:t>Evans took over when it became apparent Alan would have to play himself.</a:t>
            </a:r>
          </a:p>
          <a:p>
            <a:pPr>
              <a:buFontTx/>
              <a:buNone/>
            </a:pPr>
            <a:r>
              <a:rPr lang="en-GB" sz="2000" b="1" dirty="0" smtClean="0"/>
              <a:t>Over all it was a poor season finishing near the bottom of the league.</a:t>
            </a:r>
          </a:p>
          <a:p>
            <a:pPr>
              <a:buFontTx/>
              <a:buNone/>
            </a:pPr>
            <a:r>
              <a:rPr lang="en-GB" sz="2000" b="1" dirty="0" smtClean="0"/>
              <a:t>They lost Mark Ashburn mid way through the season with a broken leg</a:t>
            </a:r>
          </a:p>
          <a:p>
            <a:pPr>
              <a:buFontTx/>
              <a:buNone/>
            </a:pPr>
            <a:r>
              <a:rPr lang="en-GB" sz="2000" b="1" dirty="0" smtClean="0"/>
              <a:t>sustained in the first team at </a:t>
            </a:r>
            <a:r>
              <a:rPr lang="en-GB" sz="2000" b="1" dirty="0" err="1" smtClean="0"/>
              <a:t>Tysoe</a:t>
            </a:r>
            <a:r>
              <a:rPr lang="en-GB" sz="2000" b="1" dirty="0" smtClean="0"/>
              <a:t>.</a:t>
            </a:r>
            <a:endParaRPr lang="en-GB" sz="2000" b="1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</a:t>
            </a:r>
            <a:r>
              <a:rPr lang="en-GB" sz="2400" b="1" dirty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Ex Servicemen  5 v 2 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Middleton Res                       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A.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K.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Pye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Gascoigne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M.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Ashburn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K.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Pye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Humphries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Christie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S. Forsyth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O’Driscoll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Callow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Jenkins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Middleton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Res  0 v 4  Charlton On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Otmoor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Johnson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T. King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Callow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Kirtlington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1 v 2 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Middleton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Res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Woodcock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Ashburn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Braggins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</a:t>
            </a:r>
            <a:r>
              <a:rPr lang="en-GB" sz="1800" b="1" smtClean="0">
                <a:latin typeface="Arial" pitchFamily="34" charset="0"/>
                <a:cs typeface="Arial" pitchFamily="34" charset="0"/>
              </a:rPr>
              <a:t>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Callow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Middleton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Res  3 v 3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Heyford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Ath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Woodcock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Lee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Pete Gwynne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Launton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1 v 4  Middleton Res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Woodcock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J. Boyles 2	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Laud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D. Woodcock (Pen)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Callow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400" dirty="0"/>
              <a:t> </a:t>
            </a:r>
            <a:r>
              <a:rPr lang="en-GB" sz="2400" b="1" dirty="0" smtClean="0"/>
              <a:t>Lord Jersey League Div I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Hethe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3 v 3  Middleton Res                                                                                   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G. Barrett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D. Allington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Reynolds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Cato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P. Allington	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Goal scorers	A. White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Northover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Harvey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N. Harvey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M. Callow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N. Berry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A. White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J. Boyles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Sub- 			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895</Words>
  <Application>Microsoft Office PowerPoint</Application>
  <PresentationFormat>On-screen Show (4:3)</PresentationFormat>
  <Paragraphs>571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MIDDLETON CHENEY</vt:lpstr>
      <vt:lpstr>RESERVES TEAM</vt:lpstr>
      <vt:lpstr>MIDDLETON CHENEY</vt:lpstr>
      <vt:lpstr>September 4th 1982  Lord Jersey League Div I - Away</vt:lpstr>
      <vt:lpstr>September 11th 1982  Lord Jersey League Div I - Home</vt:lpstr>
      <vt:lpstr>September 18th 1982  Lord Jersey League Div I - Away</vt:lpstr>
      <vt:lpstr>September 25th 1982  Lord Jersey League Div I - Home</vt:lpstr>
      <vt:lpstr>October 2nd 1982  Lord Jersey League Div I - Away</vt:lpstr>
      <vt:lpstr>October 9th 1982  Lord Jersey League Div I - Away</vt:lpstr>
      <vt:lpstr>October 16th 1982  Northants Area Cup 1st Rd - Home</vt:lpstr>
      <vt:lpstr>October 23rd 1982  Lord Jersey League Div I - Away</vt:lpstr>
      <vt:lpstr>October 30th 1982  Lord Jersey League Div I - Home</vt:lpstr>
      <vt:lpstr>November 13th 1982  Northants Area Cup 2nd Rd - Home</vt:lpstr>
      <vt:lpstr>November 20th 1982  Lord Jersey League Div I - Home</vt:lpstr>
      <vt:lpstr>November 27th 1982  Derek Allen Cup 1st Rd - Home</vt:lpstr>
      <vt:lpstr>December 5th 1982  Derek Allen Cup 1st Rd Replay - Away</vt:lpstr>
      <vt:lpstr>December 11th 1982  Lord Jersey League Div I - Away</vt:lpstr>
      <vt:lpstr>December 18th 1982  Northants Area Cup 3rd Rd - Away</vt:lpstr>
      <vt:lpstr>January 1st 1983   Jersey Cup 1st Rd - Away</vt:lpstr>
      <vt:lpstr>January 8th 1983  Lord Jersey League Div I - Home</vt:lpstr>
      <vt:lpstr>January 15th 1983  Mid Oxon Cup 1st Rd - Away</vt:lpstr>
      <vt:lpstr>January 22nd 1983  Lord Jersey League Div I - Home</vt:lpstr>
      <vt:lpstr>January 29th 1983  Lord Jersey League Div I - Home</vt:lpstr>
      <vt:lpstr>February 5th 1983  Lord Jersey League Div I - Away</vt:lpstr>
      <vt:lpstr>February 19th 1983  Lord Jersey League Div I - Home</vt:lpstr>
      <vt:lpstr>February 27th 1983  Lord Jersey League Div I - Home</vt:lpstr>
      <vt:lpstr>March 5th 1983  Lord Jersey League Div I - Away</vt:lpstr>
      <vt:lpstr>March 12th 1983  Lord Jersey League Div I - Home</vt:lpstr>
      <vt:lpstr>March 19th 1983  Lord Jersey League Div I - Home</vt:lpstr>
      <vt:lpstr>March 26th 1983  Mid Oxon Cup 2nd Rd - Away</vt:lpstr>
      <vt:lpstr>April 2nd 1983  Lord Jersey League Div I - Away</vt:lpstr>
      <vt:lpstr>May 7th 1983  Lord Jersey League Div I - Away</vt:lpstr>
      <vt:lpstr>May 26th 1983  Lord Jersey League Div I - Away</vt:lpstr>
      <vt:lpstr>RESERVES 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50</cp:revision>
  <dcterms:created xsi:type="dcterms:W3CDTF">2009-03-27T07:17:32Z</dcterms:created>
  <dcterms:modified xsi:type="dcterms:W3CDTF">2012-01-03T17:04:51Z</dcterms:modified>
</cp:coreProperties>
</file>